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жалпы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ж.</c:v>
                </c:pt>
                <c:pt idx="1">
                  <c:v>2024 ж.</c:v>
                </c:pt>
                <c:pt idx="2">
                  <c:v>2025 ж.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78.2</c:v>
                </c:pt>
                <c:pt idx="1">
                  <c:v>83.3</c:v>
                </c:pt>
                <c:pt idx="2">
                  <c:v>81.400000000000006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мамандық бойынша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ж.</c:v>
                </c:pt>
                <c:pt idx="1">
                  <c:v>2024 ж.</c:v>
                </c:pt>
                <c:pt idx="2">
                  <c:v>2025 ж.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60.2</c:v>
                </c:pt>
                <c:pt idx="1">
                  <c:v>64.099999999999994</c:v>
                </c:pt>
                <c:pt idx="2">
                  <c:v>58.5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255552"/>
        <c:axId val="113674496"/>
      </c:barChart>
      <c:catAx>
        <c:axId val="111255552"/>
        <c:scaling>
          <c:orientation val="minMax"/>
        </c:scaling>
        <c:delete val="0"/>
        <c:axPos val="b"/>
        <c:majorTickMark val="out"/>
        <c:minorTickMark val="none"/>
        <c:tickLblPos val="nextTo"/>
        <c:crossAx val="113674496"/>
        <c:crosses val="autoZero"/>
        <c:auto val="1"/>
        <c:lblAlgn val="ctr"/>
        <c:lblOffset val="100"/>
        <c:noMultiLvlLbl val="0"/>
      </c:catAx>
      <c:valAx>
        <c:axId val="113674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2555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г.</c:v>
                </c:pt>
                <c:pt idx="1">
                  <c:v>2024 г.</c:v>
                </c:pt>
                <c:pt idx="2">
                  <c:v>2025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78.2</c:v>
                </c:pt>
                <c:pt idx="1">
                  <c:v>83.3</c:v>
                </c:pt>
                <c:pt idx="2">
                  <c:v>81.400000000000006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специальности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2023 г.</c:v>
                </c:pt>
                <c:pt idx="1">
                  <c:v>2024 г.</c:v>
                </c:pt>
                <c:pt idx="2">
                  <c:v>2025 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60.2</c:v>
                </c:pt>
                <c:pt idx="1">
                  <c:v>64.099999999999994</c:v>
                </c:pt>
                <c:pt idx="2">
                  <c:v>58.5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216192"/>
        <c:axId val="96217728"/>
      </c:barChart>
      <c:catAx>
        <c:axId val="96216192"/>
        <c:scaling>
          <c:orientation val="minMax"/>
        </c:scaling>
        <c:delete val="0"/>
        <c:axPos val="b"/>
        <c:majorTickMark val="out"/>
        <c:minorTickMark val="none"/>
        <c:tickLblPos val="nextTo"/>
        <c:crossAx val="96217728"/>
        <c:crosses val="autoZero"/>
        <c:auto val="1"/>
        <c:lblAlgn val="ctr"/>
        <c:lblOffset val="100"/>
        <c:noMultiLvlLbl val="0"/>
      </c:catAx>
      <c:valAx>
        <c:axId val="96217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62161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general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78.2</c:v>
                </c:pt>
                <c:pt idx="1">
                  <c:v>83.3</c:v>
                </c:pt>
                <c:pt idx="2">
                  <c:v>81.400000000000006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by profession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60.2</c:v>
                </c:pt>
                <c:pt idx="1">
                  <c:v>64.099999999999994</c:v>
                </c:pt>
                <c:pt idx="2">
                  <c:v>58.5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061376"/>
        <c:axId val="57062912"/>
      </c:barChart>
      <c:catAx>
        <c:axId val="57061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7062912"/>
        <c:crosses val="autoZero"/>
        <c:auto val="1"/>
        <c:lblAlgn val="ctr"/>
        <c:lblOffset val="100"/>
        <c:noMultiLvlLbl val="0"/>
      </c:catAx>
      <c:valAx>
        <c:axId val="57062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70613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3"/>
          <p:cNvSpPr>
            <a:spLocks noGrp="1"/>
          </p:cNvSpPr>
          <p:nvPr>
            <p:ph type="chart" sz="quarter" idx="24"/>
          </p:nvPr>
        </p:nvSpPr>
        <p:spPr>
          <a:xfrm>
            <a:off x="1196656" y="2175716"/>
            <a:ext cx="6750688" cy="43139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304-04D3-4FB0-B997-B167F10645C8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29"/>
          </p:nvPr>
        </p:nvSpPr>
        <p:spPr>
          <a:xfrm>
            <a:off x="386383" y="368300"/>
            <a:ext cx="1328486" cy="518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331205" y="1448594"/>
            <a:ext cx="6481590" cy="5770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536"/>
              </a:lnSpc>
              <a:spcBef>
                <a:spcPts val="0"/>
              </a:spcBef>
              <a:buNone/>
              <a:defRPr sz="4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Financial ratio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12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/>
        </p:nvSpPr>
        <p:spPr>
          <a:xfrm flipH="1">
            <a:off x="6038798" y="4518000"/>
            <a:ext cx="3105202" cy="2340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9" name="Right Triangle 8"/>
          <p:cNvSpPr/>
          <p:nvPr/>
        </p:nvSpPr>
        <p:spPr>
          <a:xfrm flipH="1" flipV="1">
            <a:off x="7388886" y="0"/>
            <a:ext cx="1755114" cy="1440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10" name="Right Triangle 9"/>
          <p:cNvSpPr/>
          <p:nvPr/>
        </p:nvSpPr>
        <p:spPr>
          <a:xfrm>
            <a:off x="0" y="4518000"/>
            <a:ext cx="3105202" cy="2340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304-04D3-4FB0-B997-B167F10645C8}" type="slidenum">
              <a:rPr lang="uk-UA" smtClean="0"/>
              <a:t>1</a:t>
            </a:fld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1143986" y="260648"/>
            <a:ext cx="6481590" cy="514051"/>
          </a:xfrm>
        </p:spPr>
        <p:txBody>
          <a:bodyPr/>
          <a:lstStyle/>
          <a:p>
            <a:pPr lvl="0"/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Түлектердің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ұмысқа тұру деңгейі,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ph type="chart" sz="quarter" idx="24"/>
            <p:extLst>
              <p:ext uri="{D42A27DB-BD31-4B8C-83A1-F6EECF244321}">
                <p14:modId xmlns:p14="http://schemas.microsoft.com/office/powerpoint/2010/main" val="2179717846"/>
              </p:ext>
            </p:extLst>
          </p:nvPr>
        </p:nvGraphicFramePr>
        <p:xfrm>
          <a:off x="841348" y="1196753"/>
          <a:ext cx="6971011" cy="449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139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/>
        </p:nvSpPr>
        <p:spPr>
          <a:xfrm flipH="1">
            <a:off x="6038798" y="4518000"/>
            <a:ext cx="3105202" cy="2340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9" name="Right Triangle 8"/>
          <p:cNvSpPr/>
          <p:nvPr/>
        </p:nvSpPr>
        <p:spPr>
          <a:xfrm flipH="1" flipV="1">
            <a:off x="7388886" y="0"/>
            <a:ext cx="1755114" cy="1440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10" name="Right Triangle 9"/>
          <p:cNvSpPr/>
          <p:nvPr/>
        </p:nvSpPr>
        <p:spPr>
          <a:xfrm>
            <a:off x="0" y="4518000"/>
            <a:ext cx="3105202" cy="2340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304-04D3-4FB0-B997-B167F10645C8}" type="slidenum">
              <a:rPr lang="uk-UA" smtClean="0"/>
              <a:t>2</a:t>
            </a:fld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1143986" y="260648"/>
            <a:ext cx="6481590" cy="577081"/>
          </a:xfrm>
        </p:spPr>
        <p:txBody>
          <a:bodyPr/>
          <a:lstStyle/>
          <a:p>
            <a:pPr lvl="0"/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Трудоустройство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выпускников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ph type="chart" sz="quarter" idx="24"/>
            <p:extLst>
              <p:ext uri="{D42A27DB-BD31-4B8C-83A1-F6EECF244321}">
                <p14:modId xmlns:p14="http://schemas.microsoft.com/office/powerpoint/2010/main" val="1376840253"/>
              </p:ext>
            </p:extLst>
          </p:nvPr>
        </p:nvGraphicFramePr>
        <p:xfrm>
          <a:off x="827584" y="1196752"/>
          <a:ext cx="7582875" cy="4932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164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/>
        </p:nvSpPr>
        <p:spPr>
          <a:xfrm flipH="1">
            <a:off x="6038798" y="4518000"/>
            <a:ext cx="3105202" cy="2340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9" name="Right Triangle 8"/>
          <p:cNvSpPr/>
          <p:nvPr/>
        </p:nvSpPr>
        <p:spPr>
          <a:xfrm flipH="1" flipV="1">
            <a:off x="7388886" y="0"/>
            <a:ext cx="1755114" cy="1440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10" name="Right Triangle 9"/>
          <p:cNvSpPr/>
          <p:nvPr/>
        </p:nvSpPr>
        <p:spPr>
          <a:xfrm>
            <a:off x="0" y="4518000"/>
            <a:ext cx="3105202" cy="2340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uk-U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304-04D3-4FB0-B997-B167F10645C8}" type="slidenum">
              <a:rPr lang="uk-UA" smtClean="0"/>
              <a:t>3</a:t>
            </a:fld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1143986" y="260648"/>
            <a:ext cx="6481590" cy="577081"/>
          </a:xfrm>
        </p:spPr>
        <p:txBody>
          <a:bodyPr/>
          <a:lstStyle/>
          <a:p>
            <a:pPr lvl="0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Employment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of graduates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ph type="chart" sz="quarter" idx="24"/>
            <p:extLst>
              <p:ext uri="{D42A27DB-BD31-4B8C-83A1-F6EECF244321}">
                <p14:modId xmlns:p14="http://schemas.microsoft.com/office/powerpoint/2010/main" val="1414267551"/>
              </p:ext>
            </p:extLst>
          </p:nvPr>
        </p:nvGraphicFramePr>
        <p:xfrm>
          <a:off x="827584" y="1196752"/>
          <a:ext cx="7582875" cy="4932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390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20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Se7en22</dc:creator>
  <cp:lastModifiedBy>Se7en22</cp:lastModifiedBy>
  <cp:revision>5</cp:revision>
  <dcterms:created xsi:type="dcterms:W3CDTF">2026-01-27T05:23:46Z</dcterms:created>
  <dcterms:modified xsi:type="dcterms:W3CDTF">2026-01-27T07:08:14Z</dcterms:modified>
</cp:coreProperties>
</file>